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8"/>
      <p:bold r:id="rId9"/>
      <p:italic r:id="rId10"/>
      <p:boldItalic r:id="rId11"/>
    </p:embeddedFont>
    <p:embeddedFont>
      <p:font typeface="Helvetica Neue Light" panose="02000403000000020004" pitchFamily="2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Medium" pitchFamily="2" charset="77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Roboto Slab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HuIj29z776xP+LjIBGioIHOxy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customschemas.google.com/relationships/presentationmetadata" Target="metadata"/><Relationship Id="rId21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43" Type="http://schemas.openxmlformats.org/officeDocument/2006/relationships/tableStyles" Target="tableStyles.xml"/><Relationship Id="rId8" Type="http://schemas.openxmlformats.org/officeDocument/2006/relationships/font" Target="fonts/font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4f11f3d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4f11f3d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0" y="3284050"/>
            <a:ext cx="69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Cleaning categorical data (III)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ategorical data with too many possible values.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Bucketing.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 DATA WITH TOO MANY POSSIBLE VALUES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6740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if a category has to many possible values (high cardinality) represent a problem when it’s dummyfied.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we dummify, we will have has many columns as possible values - 1.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produces two problems: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enough rows with a particular value to train the model.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computational time to train the model.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solution is to group the values in a smaller number of groups (~5).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f11f3d2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BUCKETING/BINNING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4f11f3d2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4f11f3d2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consist in creating smaller groups of values for a given variable.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be done with categorical or with numerical data.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case of numerical columns, we have several options.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Bin with equal frequencies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Bin with equal ranges.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Bin with business knowledge.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an special bin for a group of values.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Macintosh PowerPoint</Application>
  <PresentationFormat>On-screen Show (16:9)</PresentationFormat>
  <Paragraphs>42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Montserrat Medium</vt:lpstr>
      <vt:lpstr>Montserrat</vt:lpstr>
      <vt:lpstr>Roboto</vt:lpstr>
      <vt:lpstr>Roboto Slab</vt:lpstr>
      <vt:lpstr>Helvetica Neue</vt:lpstr>
      <vt:lpstr>Arial</vt:lpstr>
      <vt:lpstr>Helvetica Neue Light</vt:lpstr>
      <vt:lpstr>Roboto Medium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2020-11-10T17:11:26Z</dcterms:modified>
</cp:coreProperties>
</file>